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4"/>
  </p:notesMasterIdLst>
  <p:handoutMasterIdLst>
    <p:handoutMasterId r:id="rId15"/>
  </p:handoutMasterIdLst>
  <p:sldIdLst>
    <p:sldId id="2065" r:id="rId2"/>
    <p:sldId id="2045" r:id="rId3"/>
    <p:sldId id="263" r:id="rId4"/>
    <p:sldId id="2062" r:id="rId5"/>
    <p:sldId id="2046" r:id="rId6"/>
    <p:sldId id="2056" r:id="rId7"/>
    <p:sldId id="2057" r:id="rId8"/>
    <p:sldId id="2058" r:id="rId9"/>
    <p:sldId id="2061" r:id="rId10"/>
    <p:sldId id="2063" r:id="rId11"/>
    <p:sldId id="2059" r:id="rId12"/>
    <p:sldId id="20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1073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D9D9D8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A3282-63DE-44C1-BC05-3E023953F974}" v="13" dt="2021-08-09T23:36:12.29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3"/>
    <p:restoredTop sz="95186"/>
  </p:normalViewPr>
  <p:slideViewPr>
    <p:cSldViewPr snapToGrid="0" snapToObjects="1" showGuides="1">
      <p:cViewPr varScale="1">
        <p:scale>
          <a:sx n="68" d="100"/>
          <a:sy n="68" d="100"/>
        </p:scale>
        <p:origin x="966" y="72"/>
      </p:cViewPr>
      <p:guideLst>
        <p:guide orient="horz" pos="2160"/>
        <p:guide pos="7355"/>
        <p:guide pos="1073"/>
        <p:guide pos="3840"/>
        <p:guide orient="horz" pos="346"/>
        <p:guide orient="horz" pos="3974"/>
        <p:guide pos="5518"/>
        <p:guide pos="2139"/>
        <p:guide pos="325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C0A3282-63DE-44C1-BC05-3E023953F974}"/>
    <pc:docChg chg="custSel addSld modSld modMainMaster">
      <pc:chgData name="Nasil Phạm" userId="72956dafe1aa49c0" providerId="LiveId" clId="{BC0A3282-63DE-44C1-BC05-3E023953F974}" dt="2021-08-09T23:36:40.526" v="78" actId="478"/>
      <pc:docMkLst>
        <pc:docMk/>
      </pc:docMkLst>
      <pc:sldChg chg="delSp modSp add mod">
        <pc:chgData name="Nasil Phạm" userId="72956dafe1aa49c0" providerId="LiveId" clId="{BC0A3282-63DE-44C1-BC05-3E023953F974}" dt="2021-08-09T23:36:40.526" v="78" actId="478"/>
        <pc:sldMkLst>
          <pc:docMk/>
          <pc:sldMk cId="822077034" sldId="297"/>
        </pc:sldMkLst>
        <pc:spChg chg="del">
          <ac:chgData name="Nasil Phạm" userId="72956dafe1aa49c0" providerId="LiveId" clId="{BC0A3282-63DE-44C1-BC05-3E023953F974}" dt="2021-08-09T23:36:40.526" v="78" actId="478"/>
          <ac:spMkLst>
            <pc:docMk/>
            <pc:sldMk cId="822077034" sldId="297"/>
            <ac:spMk id="2" creationId="{48624BDA-CC39-4424-8D88-C1B8728E5BBD}"/>
          </ac:spMkLst>
        </pc:spChg>
        <pc:spChg chg="del">
          <ac:chgData name="Nasil Phạm" userId="72956dafe1aa49c0" providerId="LiveId" clId="{BC0A3282-63DE-44C1-BC05-3E023953F974}" dt="2021-08-09T23:36:39.363" v="77" actId="478"/>
          <ac:spMkLst>
            <pc:docMk/>
            <pc:sldMk cId="822077034" sldId="297"/>
            <ac:spMk id="3" creationId="{7D79A46F-A062-4436-B2FA-4EAAA6BAAF1F}"/>
          </ac:spMkLst>
        </pc:spChg>
        <pc:spChg chg="mod">
          <ac:chgData name="Nasil Phạm" userId="72956dafe1aa49c0" providerId="LiveId" clId="{BC0A3282-63DE-44C1-BC05-3E023953F974}" dt="2021-08-09T23:36:28.926" v="71" actId="207"/>
          <ac:spMkLst>
            <pc:docMk/>
            <pc:sldMk cId="822077034" sldId="297"/>
            <ac:spMk id="6" creationId="{C34320A9-E5E5-4847-9695-F9F8947EEDB2}"/>
          </ac:spMkLst>
        </pc:spChg>
        <pc:spChg chg="mod">
          <ac:chgData name="Nasil Phạm" userId="72956dafe1aa49c0" providerId="LiveId" clId="{BC0A3282-63DE-44C1-BC05-3E023953F974}" dt="2021-08-09T23:36:37.390" v="76" actId="14100"/>
          <ac:spMkLst>
            <pc:docMk/>
            <pc:sldMk cId="822077034" sldId="297"/>
            <ac:spMk id="8" creationId="{6FBC0567-12BD-4D34-A238-FCF070792EAB}"/>
          </ac:spMkLst>
        </pc:spChg>
      </pc:sldChg>
      <pc:sldChg chg="add">
        <pc:chgData name="Nasil Phạm" userId="72956dafe1aa49c0" providerId="LiveId" clId="{BC0A3282-63DE-44C1-BC05-3E023953F974}" dt="2021-08-09T09:36:44.673" v="4"/>
        <pc:sldMkLst>
          <pc:docMk/>
          <pc:sldMk cId="1510731552" sldId="517"/>
        </pc:sldMkLst>
      </pc:sldChg>
      <pc:sldChg chg="modSp">
        <pc:chgData name="Nasil Phạm" userId="72956dafe1aa49c0" providerId="LiveId" clId="{BC0A3282-63DE-44C1-BC05-3E023953F974}" dt="2021-08-09T23:34:07.399" v="7" actId="5793"/>
        <pc:sldMkLst>
          <pc:docMk/>
          <pc:sldMk cId="846044238" sldId="2046"/>
        </pc:sldMkLst>
        <pc:spChg chg="mod">
          <ac:chgData name="Nasil Phạm" userId="72956dafe1aa49c0" providerId="LiveId" clId="{BC0A3282-63DE-44C1-BC05-3E023953F974}" dt="2021-08-09T23:34:07.399" v="7" actId="5793"/>
          <ac:spMkLst>
            <pc:docMk/>
            <pc:sldMk cId="846044238" sldId="2046"/>
            <ac:spMk id="32" creationId="{00000000-0000-0000-0000-000000000000}"/>
          </ac:spMkLst>
        </pc:spChg>
      </pc:sldChg>
      <pc:sldChg chg="modSp mod">
        <pc:chgData name="Nasil Phạm" userId="72956dafe1aa49c0" providerId="LiveId" clId="{BC0A3282-63DE-44C1-BC05-3E023953F974}" dt="2021-08-09T23:35:25.485" v="51" actId="1076"/>
        <pc:sldMkLst>
          <pc:docMk/>
          <pc:sldMk cId="3727254307" sldId="2057"/>
        </pc:sldMkLst>
        <pc:spChg chg="mod">
          <ac:chgData name="Nasil Phạm" userId="72956dafe1aa49c0" providerId="LiveId" clId="{BC0A3282-63DE-44C1-BC05-3E023953F974}" dt="2021-08-09T23:35:05.365" v="29" actId="1076"/>
          <ac:spMkLst>
            <pc:docMk/>
            <pc:sldMk cId="3727254307" sldId="2057"/>
            <ac:spMk id="8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15.814" v="48" actId="1036"/>
          <ac:spMkLst>
            <pc:docMk/>
            <pc:sldMk cId="3727254307" sldId="2057"/>
            <ac:spMk id="10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15.814" v="48" actId="1036"/>
          <ac:spMkLst>
            <pc:docMk/>
            <pc:sldMk cId="3727254307" sldId="2057"/>
            <ac:spMk id="12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25.485" v="51" actId="1076"/>
          <ac:spMkLst>
            <pc:docMk/>
            <pc:sldMk cId="3727254307" sldId="2057"/>
            <ac:spMk id="14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15.814" v="48" actId="1036"/>
          <ac:spMkLst>
            <pc:docMk/>
            <pc:sldMk cId="3727254307" sldId="2057"/>
            <ac:spMk id="16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15.814" v="48" actId="1036"/>
          <ac:spMkLst>
            <pc:docMk/>
            <pc:sldMk cId="3727254307" sldId="2057"/>
            <ac:spMk id="18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22.069" v="50" actId="1076"/>
          <ac:spMkLst>
            <pc:docMk/>
            <pc:sldMk cId="3727254307" sldId="2057"/>
            <ac:spMk id="20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19.965" v="49" actId="1076"/>
          <ac:spMkLst>
            <pc:docMk/>
            <pc:sldMk cId="3727254307" sldId="2057"/>
            <ac:spMk id="22" creationId="{00000000-0000-0000-0000-000000000000}"/>
          </ac:spMkLst>
        </pc:spChg>
        <pc:graphicFrameChg chg="mod modGraphic">
          <ac:chgData name="Nasil Phạm" userId="72956dafe1aa49c0" providerId="LiveId" clId="{BC0A3282-63DE-44C1-BC05-3E023953F974}" dt="2021-08-09T23:34:53.003" v="26" actId="1036"/>
          <ac:graphicFrameMkLst>
            <pc:docMk/>
            <pc:sldMk cId="3727254307" sldId="2057"/>
            <ac:graphicFrameMk id="5" creationId="{00000000-0000-0000-0000-000000000000}"/>
          </ac:graphicFrameMkLst>
        </pc:graphicFrameChg>
      </pc:sldChg>
      <pc:sldChg chg="modSp mod">
        <pc:chgData name="Nasil Phạm" userId="72956dafe1aa49c0" providerId="LiveId" clId="{BC0A3282-63DE-44C1-BC05-3E023953F974}" dt="2021-08-09T23:35:57.864" v="64" actId="1037"/>
        <pc:sldMkLst>
          <pc:docMk/>
          <pc:sldMk cId="1936844712" sldId="2058"/>
        </pc:sldMkLst>
        <pc:spChg chg="mod">
          <ac:chgData name="Nasil Phạm" userId="72956dafe1aa49c0" providerId="LiveId" clId="{BC0A3282-63DE-44C1-BC05-3E023953F974}" dt="2021-08-09T23:35:51.261" v="57" actId="1076"/>
          <ac:spMkLst>
            <pc:docMk/>
            <pc:sldMk cId="1936844712" sldId="2058"/>
            <ac:spMk id="7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48.878" v="56" actId="1076"/>
          <ac:spMkLst>
            <pc:docMk/>
            <pc:sldMk cId="1936844712" sldId="2058"/>
            <ac:spMk id="8" creationId="{00000000-0000-0000-0000-000000000000}"/>
          </ac:spMkLst>
        </pc:spChg>
        <pc:spChg chg="mod">
          <ac:chgData name="Nasil Phạm" userId="72956dafe1aa49c0" providerId="LiveId" clId="{BC0A3282-63DE-44C1-BC05-3E023953F974}" dt="2021-08-09T23:35:57.864" v="64" actId="1037"/>
          <ac:spMkLst>
            <pc:docMk/>
            <pc:sldMk cId="1936844712" sldId="2058"/>
            <ac:spMk id="9" creationId="{00000000-0000-0000-0000-000000000000}"/>
          </ac:spMkLst>
        </pc:spChg>
        <pc:picChg chg="mod">
          <ac:chgData name="Nasil Phạm" userId="72956dafe1aa49c0" providerId="LiveId" clId="{BC0A3282-63DE-44C1-BC05-3E023953F974}" dt="2021-08-09T23:35:46.629" v="55" actId="14100"/>
          <ac:picMkLst>
            <pc:docMk/>
            <pc:sldMk cId="1936844712" sldId="2058"/>
            <ac:picMk id="6" creationId="{00000000-0000-0000-0000-000000000000}"/>
          </ac:picMkLst>
        </pc:picChg>
      </pc:sldChg>
      <pc:sldChg chg="modSp">
        <pc:chgData name="Nasil Phạm" userId="72956dafe1aa49c0" providerId="LiveId" clId="{BC0A3282-63DE-44C1-BC05-3E023953F974}" dt="2021-08-09T23:36:12.293" v="68" actId="14100"/>
        <pc:sldMkLst>
          <pc:docMk/>
          <pc:sldMk cId="3648879619" sldId="2059"/>
        </pc:sldMkLst>
        <pc:picChg chg="mod">
          <ac:chgData name="Nasil Phạm" userId="72956dafe1aa49c0" providerId="LiveId" clId="{BC0A3282-63DE-44C1-BC05-3E023953F974}" dt="2021-08-09T23:36:12.293" v="68" actId="14100"/>
          <ac:picMkLst>
            <pc:docMk/>
            <pc:sldMk cId="3648879619" sldId="2059"/>
            <ac:picMk id="2050" creationId="{00000000-0000-0000-0000-000000000000}"/>
          </ac:picMkLst>
        </pc:picChg>
      </pc:sldChg>
      <pc:sldChg chg="addSp delSp modSp mod">
        <pc:chgData name="Nasil Phạm" userId="72956dafe1aa49c0" providerId="LiveId" clId="{BC0A3282-63DE-44C1-BC05-3E023953F974}" dt="2021-08-09T23:36:23.757" v="70" actId="1076"/>
        <pc:sldMkLst>
          <pc:docMk/>
          <pc:sldMk cId="119070574" sldId="2064"/>
        </pc:sldMkLst>
        <pc:spChg chg="add del mod">
          <ac:chgData name="Nasil Phạm" userId="72956dafe1aa49c0" providerId="LiveId" clId="{BC0A3282-63DE-44C1-BC05-3E023953F974}" dt="2021-08-09T09:36:06.063" v="1"/>
          <ac:spMkLst>
            <pc:docMk/>
            <pc:sldMk cId="119070574" sldId="2064"/>
            <ac:spMk id="5" creationId="{8329D6B4-8DC6-4725-8609-1DD0ADFCB56C}"/>
          </ac:spMkLst>
        </pc:spChg>
        <pc:spChg chg="mod">
          <ac:chgData name="Nasil Phạm" userId="72956dafe1aa49c0" providerId="LiveId" clId="{BC0A3282-63DE-44C1-BC05-3E023953F974}" dt="2021-08-09T23:36:23.757" v="70" actId="1076"/>
          <ac:spMkLst>
            <pc:docMk/>
            <pc:sldMk cId="119070574" sldId="2064"/>
            <ac:spMk id="6" creationId="{00000000-0000-0000-0000-000000000000}"/>
          </ac:spMkLst>
        </pc:spChg>
        <pc:picChg chg="add del mod">
          <ac:chgData name="Nasil Phạm" userId="72956dafe1aa49c0" providerId="LiveId" clId="{BC0A3282-63DE-44C1-BC05-3E023953F974}" dt="2021-08-09T09:36:06.063" v="1"/>
          <ac:picMkLst>
            <pc:docMk/>
            <pc:sldMk cId="119070574" sldId="2064"/>
            <ac:picMk id="4" creationId="{41F4DB45-8784-4EDB-B166-E73D423A68F4}"/>
          </ac:picMkLst>
        </pc:picChg>
        <pc:picChg chg="add del mod">
          <ac:chgData name="Nasil Phạm" userId="72956dafe1aa49c0" providerId="LiveId" clId="{BC0A3282-63DE-44C1-BC05-3E023953F974}" dt="2021-08-09T09:36:06.063" v="1"/>
          <ac:picMkLst>
            <pc:docMk/>
            <pc:sldMk cId="119070574" sldId="2064"/>
            <ac:picMk id="7" creationId="{B1620FEB-141B-49B5-9E72-91D5FA19DC96}"/>
          </ac:picMkLst>
        </pc:picChg>
      </pc:sldChg>
      <pc:sldChg chg="new">
        <pc:chgData name="Nasil Phạm" userId="72956dafe1aa49c0" providerId="LiveId" clId="{BC0A3282-63DE-44C1-BC05-3E023953F974}" dt="2021-08-09T09:37:37.572" v="5" actId="680"/>
        <pc:sldMkLst>
          <pc:docMk/>
          <pc:sldMk cId="738885175" sldId="2065"/>
        </pc:sldMkLst>
      </pc:sldChg>
      <pc:sldMasterChg chg="addSp modSp modSldLayout">
        <pc:chgData name="Nasil Phạm" userId="72956dafe1aa49c0" providerId="LiveId" clId="{BC0A3282-63DE-44C1-BC05-3E023953F974}" dt="2021-08-09T09:36:21.671" v="3" actId="20577"/>
        <pc:sldMasterMkLst>
          <pc:docMk/>
          <pc:sldMasterMk cId="935306483" sldId="2147483648"/>
        </pc:sldMasterMkLst>
        <pc:spChg chg="add mod">
          <ac:chgData name="Nasil Phạm" userId="72956dafe1aa49c0" providerId="LiveId" clId="{BC0A3282-63DE-44C1-BC05-3E023953F974}" dt="2021-08-09T09:36:12.932" v="2"/>
          <ac:spMkLst>
            <pc:docMk/>
            <pc:sldMasterMk cId="935306483" sldId="2147483648"/>
            <ac:spMk id="8" creationId="{5D3B6EF0-85E6-4B6E-A1FE-963E22B740CC}"/>
          </ac:spMkLst>
        </pc:spChg>
        <pc:picChg chg="add mod">
          <ac:chgData name="Nasil Phạm" userId="72956dafe1aa49c0" providerId="LiveId" clId="{BC0A3282-63DE-44C1-BC05-3E023953F974}" dt="2021-08-09T09:36:12.932" v="2"/>
          <ac:picMkLst>
            <pc:docMk/>
            <pc:sldMasterMk cId="935306483" sldId="2147483648"/>
            <ac:picMk id="7" creationId="{5BF60091-9F30-43F4-A9B6-AE6F9DAD87AC}"/>
          </ac:picMkLst>
        </pc:picChg>
        <pc:picChg chg="add mod">
          <ac:chgData name="Nasil Phạm" userId="72956dafe1aa49c0" providerId="LiveId" clId="{BC0A3282-63DE-44C1-BC05-3E023953F974}" dt="2021-08-09T09:36:12.932" v="2"/>
          <ac:picMkLst>
            <pc:docMk/>
            <pc:sldMasterMk cId="935306483" sldId="2147483648"/>
            <ac:picMk id="9" creationId="{F1ED9787-B8E4-416C-A969-1BEA720B4F99}"/>
          </ac:picMkLst>
        </pc:picChg>
        <pc:sldLayoutChg chg="modSp mod">
          <pc:chgData name="Nasil Phạm" userId="72956dafe1aa49c0" providerId="LiveId" clId="{BC0A3282-63DE-44C1-BC05-3E023953F974}" dt="2021-08-09T09:36:21.671" v="3" actId="20577"/>
          <pc:sldLayoutMkLst>
            <pc:docMk/>
            <pc:sldMasterMk cId="935306483" sldId="2147483648"/>
            <pc:sldLayoutMk cId="3889105273" sldId="2147483675"/>
          </pc:sldLayoutMkLst>
          <pc:spChg chg="mod">
            <ac:chgData name="Nasil Phạm" userId="72956dafe1aa49c0" providerId="LiveId" clId="{BC0A3282-63DE-44C1-BC05-3E023953F974}" dt="2021-08-09T09:36:21.671" v="3" actId="20577"/>
            <ac:spMkLst>
              <pc:docMk/>
              <pc:sldMasterMk cId="935306483" sldId="2147483648"/>
              <pc:sldLayoutMk cId="3889105273" sldId="2147483675"/>
              <ac:spMk id="21" creationId="{7906B193-ED6B-4AA8-AC54-DB2A501FADD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Domine" panose="02040503040403060204" pitchFamily="18" charset="0"/>
              </a:rPr>
              <a:t>26/07/2022</a:t>
            </a:fld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Domine" panose="0204050304040306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Domine" panose="02040503040403060204" pitchFamily="18" charset="0"/>
              </a:rPr>
              <a:t>‹#›</a:t>
            </a:fld>
            <a:endParaRPr lang="es-ES_tradnl" dirty="0">
              <a:latin typeface="Domine" panose="02040503040403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omine" panose="02040503040403060204" pitchFamily="18" charset="0"/>
              </a:defRPr>
            </a:lvl1pPr>
          </a:lstStyle>
          <a:p>
            <a:fld id="{88EDFB7E-8A14-5F4A-A8BC-FEC574E653A4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omine" panose="0204050304040306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omine" panose="02040503040403060204" pitchFamily="18" charset="0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omine" panose="0204050304040306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3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1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8FF530-691A-5B4D-8518-1C186ECCD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638" t="55283" b="19528"/>
          <a:stretch>
            <a:fillRect/>
          </a:stretch>
        </p:blipFill>
        <p:spPr>
          <a:xfrm>
            <a:off x="0" y="4464424"/>
            <a:ext cx="12192000" cy="2393576"/>
          </a:xfrm>
          <a:custGeom>
            <a:avLst/>
            <a:gdLst>
              <a:gd name="connsiteX0" fmla="*/ 0 w 12192000"/>
              <a:gd name="connsiteY0" fmla="*/ 0 h 2393576"/>
              <a:gd name="connsiteX1" fmla="*/ 12192000 w 12192000"/>
              <a:gd name="connsiteY1" fmla="*/ 0 h 2393576"/>
              <a:gd name="connsiteX2" fmla="*/ 12192000 w 12192000"/>
              <a:gd name="connsiteY2" fmla="*/ 2393576 h 2393576"/>
              <a:gd name="connsiteX3" fmla="*/ 0 w 12192000"/>
              <a:gd name="connsiteY3" fmla="*/ 2393576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93576">
                <a:moveTo>
                  <a:pt x="0" y="0"/>
                </a:moveTo>
                <a:lnTo>
                  <a:pt x="12192000" y="0"/>
                </a:lnTo>
                <a:lnTo>
                  <a:pt x="12192000" y="2393576"/>
                </a:lnTo>
                <a:lnTo>
                  <a:pt x="0" y="2393576"/>
                </a:lnTo>
                <a:close/>
              </a:path>
            </a:pathLst>
          </a:cu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F87788-73A9-1248-8D55-EE9D58105C5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9269" y="744607"/>
            <a:ext cx="3917406" cy="3917408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Domine" panose="02040503040403060204" pitchFamily="18" charset="0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0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Starter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Vocabulary</a:t>
            </a:r>
          </a:p>
        </p:txBody>
      </p:sp>
    </p:spTree>
    <p:extLst>
      <p:ext uri="{BB962C8B-B14F-4D97-AF65-F5344CB8AC3E}">
        <p14:creationId xmlns:p14="http://schemas.microsoft.com/office/powerpoint/2010/main" val="388910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99203-E3B3-9D44-A5D1-34EE3829A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638" t="55283" b="19528"/>
          <a:stretch>
            <a:fillRect/>
          </a:stretch>
        </p:blipFill>
        <p:spPr>
          <a:xfrm>
            <a:off x="0" y="4464424"/>
            <a:ext cx="12192000" cy="2393576"/>
          </a:xfrm>
          <a:custGeom>
            <a:avLst/>
            <a:gdLst>
              <a:gd name="connsiteX0" fmla="*/ 0 w 12192000"/>
              <a:gd name="connsiteY0" fmla="*/ 0 h 2393576"/>
              <a:gd name="connsiteX1" fmla="*/ 12192000 w 12192000"/>
              <a:gd name="connsiteY1" fmla="*/ 0 h 2393576"/>
              <a:gd name="connsiteX2" fmla="*/ 12192000 w 12192000"/>
              <a:gd name="connsiteY2" fmla="*/ 2393576 h 2393576"/>
              <a:gd name="connsiteX3" fmla="*/ 0 w 12192000"/>
              <a:gd name="connsiteY3" fmla="*/ 2393576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93576">
                <a:moveTo>
                  <a:pt x="0" y="0"/>
                </a:moveTo>
                <a:lnTo>
                  <a:pt x="12192000" y="0"/>
                </a:lnTo>
                <a:lnTo>
                  <a:pt x="12192000" y="2393576"/>
                </a:lnTo>
                <a:lnTo>
                  <a:pt x="0" y="23935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E7764-B2E2-3444-8728-FD525749C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491" r="27638" b="18679"/>
          <a:stretch>
            <a:fillRect/>
          </a:stretch>
        </p:blipFill>
        <p:spPr>
          <a:xfrm>
            <a:off x="0" y="3980329"/>
            <a:ext cx="12192000" cy="3119718"/>
          </a:xfrm>
          <a:custGeom>
            <a:avLst/>
            <a:gdLst>
              <a:gd name="connsiteX0" fmla="*/ 0 w 12192000"/>
              <a:gd name="connsiteY0" fmla="*/ 0 h 3119718"/>
              <a:gd name="connsiteX1" fmla="*/ 12192000 w 12192000"/>
              <a:gd name="connsiteY1" fmla="*/ 0 h 3119718"/>
              <a:gd name="connsiteX2" fmla="*/ 12192000 w 12192000"/>
              <a:gd name="connsiteY2" fmla="*/ 3119718 h 3119718"/>
              <a:gd name="connsiteX3" fmla="*/ 0 w 12192000"/>
              <a:gd name="connsiteY3" fmla="*/ 3119718 h 311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9718">
                <a:moveTo>
                  <a:pt x="0" y="0"/>
                </a:moveTo>
                <a:lnTo>
                  <a:pt x="12192000" y="0"/>
                </a:lnTo>
                <a:lnTo>
                  <a:pt x="12192000" y="3119718"/>
                </a:lnTo>
                <a:lnTo>
                  <a:pt x="0" y="31197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2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8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1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4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5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0CD552-C10E-614A-B810-77E320220E26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BF60091-9F30-43F4-A9B6-AE6F9DAD8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3B6EF0-85E6-4B6E-A1FE-963E22B740CC}"/>
              </a:ext>
            </a:extLst>
          </p:cNvPr>
          <p:cNvSpPr txBox="1"/>
          <p:nvPr userDrawn="1"/>
        </p:nvSpPr>
        <p:spPr>
          <a:xfrm>
            <a:off x="838200" y="636205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1ED9787-B8E4-416C-A969-1BEA720B4F9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75" r:id="rId13"/>
    <p:sldLayoutId id="2147483655" r:id="rId14"/>
    <p:sldLayoutId id="2147483670" r:id="rId15"/>
    <p:sldLayoutId id="2147483673" r:id="rId16"/>
    <p:sldLayoutId id="2147483671" r:id="rId17"/>
    <p:sldLayoutId id="2147483674" r:id="rId18"/>
    <p:sldLayoutId id="2147483672" r:id="rId1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94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095911"/>
            <a:chOff x="0" y="0"/>
            <a:chExt cx="12192000" cy="109591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564980" y="311024"/>
              <a:ext cx="468000" cy="468000"/>
            </a:xfrm>
            <a:prstGeom prst="ellipse">
              <a:avLst/>
            </a:prstGeom>
            <a:solidFill>
              <a:schemeClr val="accent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84889" y="160304"/>
              <a:ext cx="852764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400" dirty="0">
                  <a:solidFill>
                    <a:srgbClr val="F3F3F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Exercise 3 – Writing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64980" y="2080552"/>
            <a:ext cx="8310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film is </a:t>
            </a:r>
            <a:r>
              <a:rPr lang="en-US" sz="48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17805" y="3269032"/>
            <a:ext cx="9350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/>
                <a:cs typeface="Times New Roman" panose="02020603050405020304" pitchFamily="18" charset="0"/>
              </a:rPr>
              <a:t>2. My dad's laptop is </a:t>
            </a:r>
            <a:r>
              <a:rPr lang="en-US" sz="48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/>
                <a:cs typeface="Times New Roman" panose="02020603050405020304" pitchFamily="18" charset="0"/>
              </a:rPr>
              <a:t>very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/>
                <a:cs typeface="Times New Roman" panose="02020603050405020304" pitchFamily="18" charset="0"/>
              </a:rPr>
              <a:t>expensive.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2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ding and Writing Test 1 Year 6 - Blog In2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0"/>
            <a:ext cx="10142806" cy="62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7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ateway Alternative Program / Home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27360"/>
          <a:stretch/>
        </p:blipFill>
        <p:spPr bwMode="auto">
          <a:xfrm>
            <a:off x="0" y="-33338"/>
            <a:ext cx="12168769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585" y="3502635"/>
            <a:ext cx="121687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/>
              </a:rPr>
              <a:t>- Learn by heart all the new words</a:t>
            </a:r>
            <a:endParaRPr lang="en-US" sz="4400" b="1" dirty="0">
              <a:latin typeface="Times New Roman" panose="02020603050405020304" pitchFamily="18" charset="0"/>
              <a:ea typeface="MS Mincho" panose="02020609040205080304"/>
            </a:endParaRPr>
          </a:p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/>
              </a:rPr>
              <a:t>- Prepare for next lesson – Language focus: This, That, These, Those, Have got</a:t>
            </a:r>
          </a:p>
        </p:txBody>
      </p:sp>
    </p:spTree>
    <p:extLst>
      <p:ext uri="{BB962C8B-B14F-4D97-AF65-F5344CB8AC3E}">
        <p14:creationId xmlns:p14="http://schemas.microsoft.com/office/powerpoint/2010/main" val="11907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 Mini Cooper front 3/4 view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984" t="19389" r="7744" b="5782"/>
          <a:stretch/>
        </p:blipFill>
        <p:spPr bwMode="auto">
          <a:xfrm>
            <a:off x="-320040" y="236696"/>
            <a:ext cx="621792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Đánh giá xe Ferrari 488 2020 chi tiết nhất kèm bảng giá lăn bá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880" y="0"/>
            <a:ext cx="6598919" cy="507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46282"/>
            <a:ext cx="12192000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Domine" panose="02040503040403060204" pitchFamily="18" charset="0"/>
                <a:cs typeface="Arima Madurai Semi" pitchFamily="2" charset="77"/>
              </a:rPr>
              <a:t>What's the difference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Domine" panose="02040503040403060204" pitchFamily="18" charset="0"/>
                <a:cs typeface="Arima Madurai Semi" pitchFamily="2" charset="77"/>
              </a:rPr>
              <a:t>between them?</a:t>
            </a:r>
          </a:p>
        </p:txBody>
      </p:sp>
    </p:spTree>
    <p:extLst>
      <p:ext uri="{BB962C8B-B14F-4D97-AF65-F5344CB8AC3E}">
        <p14:creationId xmlns:p14="http://schemas.microsoft.com/office/powerpoint/2010/main" val="39872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234">
            <a:extLst>
              <a:ext uri="{FF2B5EF4-FFF2-40B4-BE49-F238E27FC236}">
                <a16:creationId xmlns:a16="http://schemas.microsoft.com/office/drawing/2014/main" id="{B496D8D1-D5C8-5140-87BB-096E09CEC541}"/>
              </a:ext>
            </a:extLst>
          </p:cNvPr>
          <p:cNvSpPr txBox="1"/>
          <p:nvPr/>
        </p:nvSpPr>
        <p:spPr>
          <a:xfrm>
            <a:off x="1859797" y="94927"/>
            <a:ext cx="8302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STARTER UNIT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9B1F13-D291-49FA-ACEF-B5CDC09DA2F9}"/>
              </a:ext>
            </a:extLst>
          </p:cNvPr>
          <p:cNvSpPr/>
          <p:nvPr/>
        </p:nvSpPr>
        <p:spPr>
          <a:xfrm>
            <a:off x="2642940" y="1418366"/>
            <a:ext cx="690612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Lesson 5</a:t>
            </a:r>
          </a:p>
          <a:p>
            <a:pPr algn="ctr"/>
            <a:r>
              <a:rPr lang="en-US" sz="5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Vocabulary</a:t>
            </a:r>
          </a:p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Basic adjectives</a:t>
            </a:r>
          </a:p>
        </p:txBody>
      </p:sp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2519" y="2272146"/>
            <a:ext cx="53478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latin typeface="Berlin Sans FB" panose="020E0602020502020306" pitchFamily="34" charset="0"/>
              </a:rPr>
              <a:t>What are adjectives? </a:t>
            </a:r>
          </a:p>
        </p:txBody>
      </p:sp>
      <p:pic>
        <p:nvPicPr>
          <p:cNvPr id="3078" name="Picture 6" descr="Ask question | ITPROGRE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73" y="1122218"/>
            <a:ext cx="5735782" cy="57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0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742" y="846864"/>
            <a:ext cx="8831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altLang="en-US" sz="5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44139" y="1736996"/>
            <a:ext cx="1083342" cy="406049"/>
            <a:chOff x="7010704" y="2622954"/>
            <a:chExt cx="1083342" cy="40604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10704" y="2622954"/>
              <a:ext cx="1083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52375" y="2656152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5613524" y="2176242"/>
            <a:ext cx="1651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rgbClr val="0070C0"/>
                </a:solidFill>
                <a:latin typeface="+mj-lt"/>
              </a:rPr>
              <a:t>Noun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418543" y="1769132"/>
            <a:ext cx="879165" cy="372851"/>
            <a:chOff x="4790262" y="2616985"/>
            <a:chExt cx="879165" cy="37285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790262" y="2616985"/>
              <a:ext cx="8791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229844" y="2616985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4400699" y="2141983"/>
            <a:ext cx="1069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>
                <a:solidFill>
                  <a:srgbClr val="0070C0"/>
                </a:solidFill>
                <a:latin typeface="+mj-lt"/>
              </a:rPr>
              <a:t>Adj</a:t>
            </a:r>
            <a:endParaRPr lang="en-US" sz="54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8413" y="3431909"/>
            <a:ext cx="10814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mobile phone </a:t>
            </a:r>
            <a:r>
              <a:rPr lang="en-US" altLang="en-US" sz="5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53194" y="4335975"/>
            <a:ext cx="2461661" cy="385860"/>
            <a:chOff x="6603752" y="2493642"/>
            <a:chExt cx="2461661" cy="38586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03752" y="2493642"/>
              <a:ext cx="24616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838642" y="2506651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8442365" y="4571986"/>
            <a:ext cx="1069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>
                <a:solidFill>
                  <a:srgbClr val="0070C0"/>
                </a:solidFill>
                <a:latin typeface="+mj-lt"/>
              </a:rPr>
              <a:t>Adj</a:t>
            </a:r>
            <a:endParaRPr lang="en-US" sz="5400" b="1" i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09812" y="4341559"/>
            <a:ext cx="879165" cy="372851"/>
            <a:chOff x="4790262" y="2616985"/>
            <a:chExt cx="879165" cy="37285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790262" y="2616985"/>
              <a:ext cx="8791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229844" y="2616985"/>
              <a:ext cx="0" cy="372851"/>
            </a:xfrm>
            <a:prstGeom prst="straightConnector1">
              <a:avLst/>
            </a:prstGeom>
            <a:ln w="3810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6500511" y="4599952"/>
            <a:ext cx="1612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rgbClr val="0070C0"/>
                </a:solidFill>
                <a:latin typeface="+mj-lt"/>
              </a:rPr>
              <a:t>To be</a:t>
            </a:r>
          </a:p>
        </p:txBody>
      </p:sp>
    </p:spTree>
    <p:extLst>
      <p:ext uri="{BB962C8B-B14F-4D97-AF65-F5344CB8AC3E}">
        <p14:creationId xmlns:p14="http://schemas.microsoft.com/office/powerpoint/2010/main" val="8460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4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10600" y="4305330"/>
            <a:ext cx="317266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noun</a:t>
            </a:r>
          </a:p>
        </p:txBody>
      </p:sp>
      <p:sp>
        <p:nvSpPr>
          <p:cNvPr id="5" name="Oval 4"/>
          <p:cNvSpPr/>
          <p:nvPr/>
        </p:nvSpPr>
        <p:spPr>
          <a:xfrm>
            <a:off x="3893059" y="516671"/>
            <a:ext cx="3841241" cy="3006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Adjective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43750" y="3171064"/>
            <a:ext cx="792224" cy="47087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409680" y="3370777"/>
            <a:ext cx="35745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rgbClr val="7030A0"/>
                </a:solidFill>
                <a:latin typeface="+mj-lt"/>
              </a:rPr>
              <a:t>before Noun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952" y="3180278"/>
            <a:ext cx="30258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rgbClr val="7030A0"/>
                </a:solidFill>
                <a:latin typeface="+mj-lt"/>
              </a:rPr>
              <a:t>after to be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075" y="4305330"/>
            <a:ext cx="296427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+Adj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91385" y="3257622"/>
            <a:ext cx="891503" cy="53111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12192000" cy="1095911"/>
            <a:chOff x="0" y="0"/>
            <a:chExt cx="12192000" cy="1095911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564980" y="311024"/>
              <a:ext cx="468000" cy="468000"/>
            </a:xfrm>
            <a:prstGeom prst="ellipse">
              <a:avLst/>
            </a:prstGeom>
            <a:solidFill>
              <a:schemeClr val="accent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84889" y="160304"/>
              <a:ext cx="852764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400" dirty="0">
                  <a:solidFill>
                    <a:srgbClr val="F3F3F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Exercise 1 – Matching 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89617"/>
              </p:ext>
            </p:extLst>
          </p:nvPr>
        </p:nvGraphicFramePr>
        <p:xfrm>
          <a:off x="2975341" y="1022913"/>
          <a:ext cx="7265940" cy="5391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32970">
                  <a:extLst>
                    <a:ext uri="{9D8B030D-6E8A-4147-A177-3AD203B41FA5}">
                      <a16:colId xmlns:a16="http://schemas.microsoft.com/office/drawing/2014/main" val="3382433280"/>
                    </a:ext>
                  </a:extLst>
                </a:gridCol>
                <a:gridCol w="3632970">
                  <a:extLst>
                    <a:ext uri="{9D8B030D-6E8A-4147-A177-3AD203B41FA5}">
                      <a16:colId xmlns:a16="http://schemas.microsoft.com/office/drawing/2014/main" val="2720877129"/>
                    </a:ext>
                  </a:extLst>
                </a:gridCol>
              </a:tblGrid>
              <a:tr h="67399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54615"/>
                  </a:ext>
                </a:extLst>
              </a:tr>
              <a:tr h="67399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43680"/>
                  </a:ext>
                </a:extLst>
              </a:tr>
              <a:tr h="67399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390738"/>
                  </a:ext>
                </a:extLst>
              </a:tr>
              <a:tr h="67399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66308"/>
                  </a:ext>
                </a:extLst>
              </a:tr>
              <a:tr h="67399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62195"/>
                  </a:ext>
                </a:extLst>
              </a:tr>
              <a:tr h="67399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671886"/>
                  </a:ext>
                </a:extLst>
              </a:tr>
              <a:tr h="67399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1410"/>
                  </a:ext>
                </a:extLst>
              </a:tr>
              <a:tr h="67399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5346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08311" y="977035"/>
            <a:ext cx="2574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91315" y="1589192"/>
            <a:ext cx="13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2375" y="2291764"/>
            <a:ext cx="1273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11856" y="3002294"/>
            <a:ext cx="131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1856" y="3691686"/>
            <a:ext cx="1905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1857" y="4460309"/>
            <a:ext cx="1123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11855" y="5057434"/>
            <a:ext cx="3248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unpopular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91315" y="5760006"/>
            <a:ext cx="2129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</a:t>
            </a:r>
          </a:p>
        </p:txBody>
      </p:sp>
    </p:spTree>
    <p:extLst>
      <p:ext uri="{BB962C8B-B14F-4D97-AF65-F5344CB8AC3E}">
        <p14:creationId xmlns:p14="http://schemas.microsoft.com/office/powerpoint/2010/main" val="37272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095911"/>
            <a:chOff x="0" y="0"/>
            <a:chExt cx="12192000" cy="109591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1095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57">
              <a:extLst>
                <a:ext uri="{FF2B5EF4-FFF2-40B4-BE49-F238E27FC236}">
                  <a16:creationId xmlns:a16="http://schemas.microsoft.com/office/drawing/2014/main" id="{990A5F33-98FD-414C-8E10-FE5DA61ADA67}"/>
                </a:ext>
              </a:extLst>
            </p:cNvPr>
            <p:cNvSpPr/>
            <p:nvPr/>
          </p:nvSpPr>
          <p:spPr>
            <a:xfrm>
              <a:off x="564980" y="311024"/>
              <a:ext cx="468000" cy="468000"/>
            </a:xfrm>
            <a:prstGeom prst="ellipse">
              <a:avLst/>
            </a:prstGeom>
            <a:solidFill>
              <a:schemeClr val="accent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84889" y="160304"/>
              <a:ext cx="852764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400" dirty="0">
                  <a:solidFill>
                    <a:srgbClr val="F3F3F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Exercise 2 – Reading 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1080687"/>
            <a:ext cx="11676185" cy="4786713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6286500" y="1696538"/>
            <a:ext cx="1143000" cy="960120"/>
          </a:xfrm>
          <a:prstGeom prst="donut">
            <a:avLst>
              <a:gd name="adj" fmla="val 111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302708" y="4831080"/>
            <a:ext cx="1143000" cy="960120"/>
          </a:xfrm>
          <a:prstGeom prst="donut">
            <a:avLst>
              <a:gd name="adj" fmla="val 111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28981" y="3280117"/>
            <a:ext cx="1143000" cy="960120"/>
          </a:xfrm>
          <a:prstGeom prst="donut">
            <a:avLst>
              <a:gd name="adj" fmla="val 111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4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isplay 13"/>
          <p:cNvSpPr/>
          <p:nvPr/>
        </p:nvSpPr>
        <p:spPr>
          <a:xfrm>
            <a:off x="1159501" y="1708458"/>
            <a:ext cx="4762328" cy="3016776"/>
          </a:xfrm>
          <a:prstGeom prst="flowChartDisplay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59366" y="2016902"/>
            <a:ext cx="378436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Adverbs </a:t>
            </a:r>
          </a:p>
          <a:p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degree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500405" y="2308622"/>
            <a:ext cx="988966" cy="623864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00405" y="3171064"/>
            <a:ext cx="792224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00405" y="3664137"/>
            <a:ext cx="792224" cy="6610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11111" y="2463808"/>
            <a:ext cx="1774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8658" y="1078681"/>
            <a:ext cx="20826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0418" y="3801904"/>
            <a:ext cx="2339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</a:p>
        </p:txBody>
      </p:sp>
    </p:spTree>
    <p:extLst>
      <p:ext uri="{BB962C8B-B14F-4D97-AF65-F5344CB8AC3E}">
        <p14:creationId xmlns:p14="http://schemas.microsoft.com/office/powerpoint/2010/main" val="28860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3806</TotalTime>
  <Words>136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Abhaya Libre</vt:lpstr>
      <vt:lpstr>Arial</vt:lpstr>
      <vt:lpstr>Arial Black</vt:lpstr>
      <vt:lpstr>Arial Rounded MT Bold</vt:lpstr>
      <vt:lpstr>Arima Madurai Semi</vt:lpstr>
      <vt:lpstr>Berlin Sans FB</vt:lpstr>
      <vt:lpstr>Domine</vt:lpstr>
      <vt:lpstr>HY얕은샘물M</vt:lpstr>
      <vt:lpstr>Lato Black</vt:lpstr>
      <vt:lpstr>MS Mincho</vt:lpstr>
      <vt:lpstr>Roboto Regular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Home</cp:lastModifiedBy>
  <cp:revision>404</cp:revision>
  <dcterms:created xsi:type="dcterms:W3CDTF">2018-12-21T22:04:22Z</dcterms:created>
  <dcterms:modified xsi:type="dcterms:W3CDTF">2022-07-26T02:12:19Z</dcterms:modified>
</cp:coreProperties>
</file>